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8fffcb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25f2e28f2e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25f26439f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25f21a4d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25fcc9c0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25f116db6e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25f3a04073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5e77538c.png"/><Relationship Id="rId3" Type="http://schemas.openxmlformats.org/officeDocument/2006/relationships/image" Target="../media/file125f6c0e3cc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1ab8643d.png"/><Relationship Id="rId3" Type="http://schemas.openxmlformats.org/officeDocument/2006/relationships/image" Target="../media/file125f3fbcee7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ccdf48a.png"/><Relationship Id="rId3" Type="http://schemas.openxmlformats.org/officeDocument/2006/relationships/image" Target="../media/file125f257196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4455a6b5.png"/><Relationship Id="rId3" Type="http://schemas.openxmlformats.org/officeDocument/2006/relationships/image" Target="../media/file125f5333d81f.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70b205e5.png"/><Relationship Id="rId3" Type="http://schemas.openxmlformats.org/officeDocument/2006/relationships/image" Target="../media/file125f37a137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392e4cd8.png"/><Relationship Id="rId3" Type="http://schemas.openxmlformats.org/officeDocument/2006/relationships/image" Target="../media/file125feb7163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1614c4b0.png"/><Relationship Id="rId3" Type="http://schemas.openxmlformats.org/officeDocument/2006/relationships/image" Target="../media/file125f2d7d0a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6c249729.png"/><Relationship Id="rId3" Type="http://schemas.openxmlformats.org/officeDocument/2006/relationships/image" Target="../media/file125f56403c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542e10c.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9c4f6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1fc14c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1cb7697f.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4d6f1f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a82139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1d584c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323,029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323,029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448 triages made. This is an increase of 97 triages compared to the previous day (351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14 September there were 1,849 triages to NHS Pathways for COVID-19, this is an average of 264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2020-09-15T18:53:59Z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